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37"/>
    <a:srgbClr val="E75424"/>
    <a:srgbClr val="F6B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5"/>
    <p:restoredTop sz="96327"/>
  </p:normalViewPr>
  <p:slideViewPr>
    <p:cSldViewPr snapToGrid="0">
      <p:cViewPr varScale="1">
        <p:scale>
          <a:sx n="128" d="100"/>
          <a:sy n="128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EF3F-9EBE-68AF-72C4-61FF91A52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F27C-9FCD-EA87-6DA8-AB2B7A15C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F744-FBC3-C7C4-4E01-098BE10C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BC798-C9D6-0D29-EF05-6608A831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7B603-1311-8A90-CE5D-A5F7CEF3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1F67-4E7A-D8C0-F957-F2A6D726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97081-B025-24F1-6226-4CA84BFBB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B6DD-0698-9ECD-4E6A-60889256C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AE5A9-08C4-B252-6953-33201ADE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87514-8B11-E66D-92E9-DEF60D66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65B1EE-9FDB-F4F5-F9D1-B1B335AD8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F4E7B-40DE-ABE5-87DA-A86B0CE05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ED89-FA2B-1245-BC6B-07B9D272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7DC50-0D6D-F790-770A-16B8D4EF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83A43-8C7C-40F6-11B7-17F7AAA8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9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6CE5-DC36-34C1-4F93-205B02C4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59B5-489A-4B96-56F6-2EC2F836C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FA960-7EEB-E993-FBD0-49A4FE3B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BF3DC-A576-0EE7-EAE7-222795F3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8CE31-4CA0-1672-1AE2-5A7524C1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9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2DD09-417C-85EC-9502-FC376DE6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38BAF-C2BA-057F-3BEF-E691B6B16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DDC15-DB56-43F5-56AA-0294AFE8E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2567B-AB22-D0F3-2AE4-5892BB0D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E3984-3FBA-98E0-E742-1B0B6065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3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3644-0EEC-982E-8D7C-E6F5D8D9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3675A-F5E4-0FB5-967A-1B4961CD1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A1F55-1B79-0DB0-DD7E-29AC1B5D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B036-22B2-E6F3-3CB8-A641D60B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43EBD-D023-3885-0F29-DC3B8DB9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B8C47-D26A-EC7D-13FD-E3A7CD6F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2AFF-370E-7B9C-65C6-21AACF29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D204F-4BAD-3C15-DD5F-BD3D392E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610C8-3E46-394A-D1BA-1F64D7019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97691-A342-A8CD-6B9B-776F102EE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DB330-F26C-7284-5D7D-D2852B155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97A9D-0C65-1BD1-2C6F-DE2DFB21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5009B-4498-E54F-F35C-40CDAD7D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DBA44-66DA-EBC7-8580-371DED9F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3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8FF3-A5AA-B101-F61C-B37F3EAF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1D2AFD-994C-D648-9C07-65DA6B5B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7655E-F692-83F1-8CC6-30984B46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AA07D-5986-0E97-4607-906FB6C6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0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3D1B9-BD38-BC05-5CFE-6A615722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3B424-781D-DDFB-F968-89D7DA0E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0D245-F4DA-1386-340E-198DF5D8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652B-7A18-FE8C-04CD-293E6B6C9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B82BF-64F3-63A3-70BC-A8E25DB6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C7DA9-BB4A-95E0-E16D-ADF9F7A03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92F3F-3578-11A9-A98C-C442984A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2D78F-715B-AAD4-221B-D4D19B17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BF5E1-AD82-93E2-B511-92D68E3F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ACAC4-4239-7C87-55F6-2FA7CCC5F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4C4B0-6C93-E86A-3A31-F04A39D60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C6E00-26A3-8B03-2703-68ED31900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356B0-C2D3-8189-B713-CA9A4C9A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DE278-9E7C-90DE-2B41-A84C53FC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DA65B-8118-D90E-3F05-8372C8EB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CA5228-7225-FB1D-03F8-2F84C1C1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19415-7B1F-C0E4-3CE5-D1A4CB62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297D4-9732-2B58-EE39-623E88E6A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95C60-3737-5B7C-72D7-A6B2DABE6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6AF3-4DA7-C83A-C4D2-2AEF15890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0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white background with a black and white circle&#10;&#10;Description automatically generated">
            <a:extLst>
              <a:ext uri="{FF2B5EF4-FFF2-40B4-BE49-F238E27FC236}">
                <a16:creationId xmlns:a16="http://schemas.microsoft.com/office/drawing/2014/main" id="{4F565E3C-8E30-44E8-3A11-9DDD1EC3F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715"/>
            <a:ext cx="12188951" cy="685628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Bullet points go here…">
            <a:extLst>
              <a:ext uri="{FF2B5EF4-FFF2-40B4-BE49-F238E27FC236}">
                <a16:creationId xmlns:a16="http://schemas.microsoft.com/office/drawing/2014/main" id="{471C2406-92E7-B362-9648-4122334F5BB1}"/>
              </a:ext>
            </a:extLst>
          </p:cNvPr>
          <p:cNvSpPr/>
          <p:nvPr/>
        </p:nvSpPr>
        <p:spPr>
          <a:xfrm>
            <a:off x="9753600" y="6246748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rgbClr val="E75424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rgbClr val="E75424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2" name="Picture 11" descr="An orange and black logo&#10;&#10;Description automatically generated">
            <a:extLst>
              <a:ext uri="{FF2B5EF4-FFF2-40B4-BE49-F238E27FC236}">
                <a16:creationId xmlns:a16="http://schemas.microsoft.com/office/drawing/2014/main" id="{091D2D5E-ACD6-4E95-A425-9EED94DD5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654" y="473679"/>
            <a:ext cx="1694986" cy="1727374"/>
          </a:xfrm>
          <a:prstGeom prst="rect">
            <a:avLst/>
          </a:prstGeom>
        </p:spPr>
      </p:pic>
      <p:sp>
        <p:nvSpPr>
          <p:cNvPr id="14" name="Cape Breton University">
            <a:extLst>
              <a:ext uri="{FF2B5EF4-FFF2-40B4-BE49-F238E27FC236}">
                <a16:creationId xmlns:a16="http://schemas.microsoft.com/office/drawing/2014/main" id="{CFE56EFC-C3C6-5D70-C842-4C8A3E429AD6}"/>
              </a:ext>
            </a:extLst>
          </p:cNvPr>
          <p:cNvSpPr/>
          <p:nvPr/>
        </p:nvSpPr>
        <p:spPr>
          <a:xfrm>
            <a:off x="765051" y="2112422"/>
            <a:ext cx="7863206" cy="2191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pPr>
              <a:lnSpc>
                <a:spcPts val="7140"/>
              </a:lnSpc>
            </a:pPr>
            <a:r>
              <a:rPr lang="en-CA" sz="7200" b="1" dirty="0">
                <a:solidFill>
                  <a:srgbClr val="006937"/>
                </a:solidFill>
                <a:latin typeface="Gibson SemBd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br>
              <a:rPr lang="en-CA" sz="7200" b="1" dirty="0">
                <a:solidFill>
                  <a:srgbClr val="006937"/>
                </a:solidFill>
                <a:latin typeface="Gibson SemBd" pitchFamily="2" charset="77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CA" sz="7200" b="1" dirty="0">
                <a:solidFill>
                  <a:srgbClr val="006937"/>
                </a:solidFill>
                <a:latin typeface="Gibson SemBd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endParaRPr sz="7200" b="1" dirty="0">
              <a:solidFill>
                <a:srgbClr val="006937"/>
              </a:solidFill>
              <a:latin typeface="Gibson SemBd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BE9B4A-B531-415A-B81B-D03263DE883B}"/>
              </a:ext>
            </a:extLst>
          </p:cNvPr>
          <p:cNvSpPr txBox="1"/>
          <p:nvPr/>
        </p:nvSpPr>
        <p:spPr>
          <a:xfrm>
            <a:off x="765051" y="4492289"/>
            <a:ext cx="58349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u="none" strike="noStrike" cap="none" spc="0" normalizeH="0" baseline="0" dirty="0">
                <a:ln>
                  <a:noFill/>
                </a:ln>
                <a:solidFill>
                  <a:srgbClr val="E75424"/>
                </a:solidFill>
                <a:effectLst/>
                <a:uFillTx/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  <a:sym typeface="Helvetica Light"/>
              </a:rPr>
              <a:t>Date</a:t>
            </a:r>
            <a:endParaRPr kumimoji="0" lang="en-CA" sz="1800" u="none" strike="noStrike" cap="none" spc="0" normalizeH="0" baseline="0" dirty="0">
              <a:ln>
                <a:noFill/>
              </a:ln>
              <a:solidFill>
                <a:srgbClr val="E75424"/>
              </a:solidFill>
              <a:effectLst/>
              <a:uFillTx/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88586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a black and white circle&#10;&#10;Description automatically generated">
            <a:extLst>
              <a:ext uri="{FF2B5EF4-FFF2-40B4-BE49-F238E27FC236}">
                <a16:creationId xmlns:a16="http://schemas.microsoft.com/office/drawing/2014/main" id="{2B0AAFA9-99E9-571B-5F49-147FF44D7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6"/>
            <a:ext cx="12188951" cy="6856285"/>
          </a:xfrm>
          <a:prstGeom prst="rect">
            <a:avLst/>
          </a:prstGeom>
        </p:spPr>
      </p:pic>
      <p:sp>
        <p:nvSpPr>
          <p:cNvPr id="5" name="Bullet points go here…">
            <a:extLst>
              <a:ext uri="{FF2B5EF4-FFF2-40B4-BE49-F238E27FC236}">
                <a16:creationId xmlns:a16="http://schemas.microsoft.com/office/drawing/2014/main" id="{3250D747-3E42-C677-BE8D-F6FDF6B2077A}"/>
              </a:ext>
            </a:extLst>
          </p:cNvPr>
          <p:cNvSpPr/>
          <p:nvPr/>
        </p:nvSpPr>
        <p:spPr>
          <a:xfrm>
            <a:off x="9753600" y="6246748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rgbClr val="E75424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rgbClr val="E75424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 descr="An orange and black logo&#10;&#10;Description automatically generated">
            <a:extLst>
              <a:ext uri="{FF2B5EF4-FFF2-40B4-BE49-F238E27FC236}">
                <a16:creationId xmlns:a16="http://schemas.microsoft.com/office/drawing/2014/main" id="{56F43869-B103-53D0-09C2-651F5A194F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654" y="473679"/>
            <a:ext cx="1694986" cy="1727374"/>
          </a:xfrm>
          <a:prstGeom prst="rect">
            <a:avLst/>
          </a:prstGeom>
        </p:spPr>
      </p:pic>
      <p:sp>
        <p:nvSpPr>
          <p:cNvPr id="7" name="Cape Breton University">
            <a:extLst>
              <a:ext uri="{FF2B5EF4-FFF2-40B4-BE49-F238E27FC236}">
                <a16:creationId xmlns:a16="http://schemas.microsoft.com/office/drawing/2014/main" id="{04AC162A-C678-5C84-03CA-43852B896B58}"/>
              </a:ext>
            </a:extLst>
          </p:cNvPr>
          <p:cNvSpPr/>
          <p:nvPr/>
        </p:nvSpPr>
        <p:spPr>
          <a:xfrm>
            <a:off x="861694" y="1835211"/>
            <a:ext cx="7605800" cy="1420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pPr>
              <a:lnSpc>
                <a:spcPts val="4300"/>
              </a:lnSpc>
            </a:pPr>
            <a:r>
              <a:rPr lang="en-CA" sz="4800" b="1" dirty="0">
                <a:solidFill>
                  <a:srgbClr val="006937"/>
                </a:solidFill>
                <a:effectLst/>
                <a:latin typeface="Gibson SemBd" pitchFamily="2" charset="77"/>
              </a:rPr>
              <a:t>LOREM IPSUM DOLOR </a:t>
            </a:r>
            <a:br>
              <a:rPr lang="en-CA" sz="4800" b="1" dirty="0">
                <a:solidFill>
                  <a:srgbClr val="006937"/>
                </a:solidFill>
                <a:effectLst/>
                <a:latin typeface="Gibson SemBd" pitchFamily="2" charset="77"/>
              </a:rPr>
            </a:br>
            <a:r>
              <a:rPr lang="en-CA" sz="4800" b="1" dirty="0">
                <a:solidFill>
                  <a:srgbClr val="006937"/>
                </a:solidFill>
                <a:effectLst/>
                <a:latin typeface="Gibson SemBd" pitchFamily="2" charset="77"/>
              </a:rPr>
              <a:t>SIT AMET</a:t>
            </a:r>
          </a:p>
        </p:txBody>
      </p:sp>
      <p:sp>
        <p:nvSpPr>
          <p:cNvPr id="8" name="Cape Breton University">
            <a:extLst>
              <a:ext uri="{FF2B5EF4-FFF2-40B4-BE49-F238E27FC236}">
                <a16:creationId xmlns:a16="http://schemas.microsoft.com/office/drawing/2014/main" id="{B8858608-DEEB-0897-B332-ADF7D016DEA6}"/>
              </a:ext>
            </a:extLst>
          </p:cNvPr>
          <p:cNvSpPr/>
          <p:nvPr/>
        </p:nvSpPr>
        <p:spPr>
          <a:xfrm>
            <a:off x="861694" y="3256157"/>
            <a:ext cx="8994850" cy="1977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Lorem ipsum dolor sit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amet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. Con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minimim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venami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quis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nostrud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laboris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nisi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ut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aliquip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ex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ea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com dolor in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reprehenderit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in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voluptate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tx1"/>
                </a:solidFill>
                <a:effectLst/>
                <a:latin typeface="Gibson" pitchFamily="2" charset="77"/>
              </a:rPr>
              <a:t>nonumi</a:t>
            </a:r>
            <a:r>
              <a:rPr lang="en-CA" sz="3200" dirty="0">
                <a:solidFill>
                  <a:schemeClr val="tx1"/>
                </a:solidFill>
                <a:effectLst/>
                <a:latin typeface="Gibson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23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9D1F3C992FA46AE13A9F95302746F" ma:contentTypeVersion="3" ma:contentTypeDescription="Create a new document." ma:contentTypeScope="" ma:versionID="5090d09f314016fcf79e1f904857e8e5">
  <xsd:schema xmlns:xsd="http://www.w3.org/2001/XMLSchema" xmlns:xs="http://www.w3.org/2001/XMLSchema" xmlns:p="http://schemas.microsoft.com/office/2006/metadata/properties" xmlns:ns1="http://schemas.microsoft.com/sharepoint/v3" xmlns:ns2="9d8e4f2e-0954-40da-9214-c6df46681f4a" targetNamespace="http://schemas.microsoft.com/office/2006/metadata/properties" ma:root="true" ma:fieldsID="2bdf5a83e35c7d914fb56b8f44b99619" ns1:_="" ns2:_="">
    <xsd:import namespace="http://schemas.microsoft.com/sharepoint/v3"/>
    <xsd:import namespace="9d8e4f2e-0954-40da-9214-c6df46681f4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8e4f2e-0954-40da-9214-c6df46681f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BC4B110-00F3-4E30-899E-D0974D79FC3F}"/>
</file>

<file path=customXml/itemProps2.xml><?xml version="1.0" encoding="utf-8"?>
<ds:datastoreItem xmlns:ds="http://schemas.openxmlformats.org/officeDocument/2006/customXml" ds:itemID="{21EBA706-F453-4B5F-A211-DA8421F56639}"/>
</file>

<file path=customXml/itemProps3.xml><?xml version="1.0" encoding="utf-8"?>
<ds:datastoreItem xmlns:ds="http://schemas.openxmlformats.org/officeDocument/2006/customXml" ds:itemID="{744B0D48-385C-4D25-BEA1-B1551DF56B51}"/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39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Gibson</vt:lpstr>
      <vt:lpstr>Gibson Medium</vt:lpstr>
      <vt:lpstr>Gibson SemBd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CBU50 Powerpoint 4</dc:title>
  <dc:creator>Chad Aucoin</dc:creator>
  <cp:lastModifiedBy>Chad Aucoin</cp:lastModifiedBy>
  <cp:revision>20</cp:revision>
  <dcterms:created xsi:type="dcterms:W3CDTF">2023-07-25T14:58:37Z</dcterms:created>
  <dcterms:modified xsi:type="dcterms:W3CDTF">2023-07-26T16:58:45Z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0x01010007D9D1F3C992FA46AE13A9F95302746F</vt:lpwstr>
  </property>
</Properties>
</file>