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4" r:id="rId2"/>
    <p:sldId id="26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937"/>
    <a:srgbClr val="E75424"/>
    <a:srgbClr val="F6BD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125"/>
    <p:restoredTop sz="96327"/>
  </p:normalViewPr>
  <p:slideViewPr>
    <p:cSldViewPr snapToGrid="0">
      <p:cViewPr varScale="1">
        <p:scale>
          <a:sx n="128" d="100"/>
          <a:sy n="128" d="100"/>
        </p:scale>
        <p:origin x="82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08EF3F-9EBE-68AF-72C4-61FF91A52D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2D9F27C-9FCD-EA87-6DA8-AB2B7A15CB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95F744-FBC3-C7C4-4E01-098BE10CE4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54C72-99EE-8042-998D-1986CCF43ADF}" type="datetimeFigureOut">
              <a:rPr lang="en-US" smtClean="0"/>
              <a:t>7/26/23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EBC798-C9D6-0D29-EF05-6608A8311E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F7B603-1311-8A90-CE5D-A5F7CEF318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90F7A-C7D6-9A40-AB93-F44CF09F4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438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051F67-4E7A-D8C0-F957-F2A6D72649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7597081-B025-24F1-6226-4CA84BFBB8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29B6DD-0698-9ECD-4E6A-60889256C5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54C72-99EE-8042-998D-1986CCF43ADF}" type="datetimeFigureOut">
              <a:rPr lang="en-US" smtClean="0"/>
              <a:t>7/26/23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BAE5A9-08C4-B252-6953-33201ADE62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F87514-8B11-E66D-92E9-DEF60D66AB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90F7A-C7D6-9A40-AB93-F44CF09F4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503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B65B1EE-9FDB-F4F5-F9D1-B1B335AD82F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7F4E7B-40DE-ABE5-87DA-A86B0CE057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CBED89-FA2B-1245-BC6B-07B9D27207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54C72-99EE-8042-998D-1986CCF43ADF}" type="datetimeFigureOut">
              <a:rPr lang="en-US" smtClean="0"/>
              <a:t>7/26/23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17DC50-0D6D-F790-770A-16B8D4EF34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B83A43-8C7C-40F6-11B7-17F7AAA8F4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90F7A-C7D6-9A40-AB93-F44CF09F4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693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AC6CE5-DC36-34C1-4F93-205B02C43D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AA59B5-489A-4B96-56F6-2EC2F836C7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1FA960-7EEB-E993-FBD0-49A4FE3B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54C72-99EE-8042-998D-1986CCF43ADF}" type="datetimeFigureOut">
              <a:rPr lang="en-US" smtClean="0"/>
              <a:t>7/26/23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7BF3DC-A576-0EE7-EAE7-222795F3F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28CE31-4CA0-1672-1AE2-5A7524C10E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90F7A-C7D6-9A40-AB93-F44CF09F4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294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52DD09-417C-85EC-9502-FC376DE606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038BAF-C2BA-057F-3BEF-E691B6B16F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9DDC15-DB56-43F5-56AA-0294AFE8E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54C72-99EE-8042-998D-1986CCF43ADF}" type="datetimeFigureOut">
              <a:rPr lang="en-US" smtClean="0"/>
              <a:t>7/26/23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92567B-AB22-D0F3-2AE4-5892BB0DF2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BE3984-3FBA-98E0-E742-1B0B60654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90F7A-C7D6-9A40-AB93-F44CF09F4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235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993644-0EEC-982E-8D7C-E6F5D8D95D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33675A-F5E4-0FB5-967A-1B4961CD1D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9A1F55-1B79-0DB0-DD7E-29AC1B5D48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F5B036-22B2-E6F3-3CB8-A641D60B3D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54C72-99EE-8042-998D-1986CCF43ADF}" type="datetimeFigureOut">
              <a:rPr lang="en-US" smtClean="0"/>
              <a:t>7/26/23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A43EBD-D023-3885-0F29-DC3B8DB9DB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AB8C47-D26A-EC7D-13FD-E3A7CD6F7B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90F7A-C7D6-9A40-AB93-F44CF09F4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925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822AFF-370E-7B9C-65C6-21AACF29CC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BD204F-4BAD-3C15-DD5F-BD3D392E3D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B610C8-3E46-394A-D1BA-1F64D7019A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7C97691-A342-A8CD-6B9B-776F102EE6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5EDB330-F26C-7284-5D7D-D2852B155D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0E97A9D-0C65-1BD1-2C6F-DE2DFB211E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54C72-99EE-8042-998D-1986CCF43ADF}" type="datetimeFigureOut">
              <a:rPr lang="en-US" smtClean="0"/>
              <a:t>7/26/23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A35009B-4498-E54F-F35C-40CDAD7D6D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82DBA44-66DA-EBC7-8580-371DED9FE1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90F7A-C7D6-9A40-AB93-F44CF09F4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030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358FF3-A5AA-B101-F61C-B37F3EAF43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91D2AFD-994C-D648-9C07-65DA6B5B33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54C72-99EE-8042-998D-1986CCF43ADF}" type="datetimeFigureOut">
              <a:rPr lang="en-US" smtClean="0"/>
              <a:t>7/26/23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BE7655E-F692-83F1-8CC6-30984B465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9AA07D-5986-0E97-4607-906FB6C6D0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90F7A-C7D6-9A40-AB93-F44CF09F4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808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F23D1B9-BD38-BC05-5CFE-6A615722ED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54C72-99EE-8042-998D-1986CCF43ADF}" type="datetimeFigureOut">
              <a:rPr lang="en-US" smtClean="0"/>
              <a:t>7/26/23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4B3B424-781D-DDFB-F968-89D7DA0E1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50D245-F4DA-1386-340E-198DF5D8FB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90F7A-C7D6-9A40-AB93-F44CF09F4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650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98652B-7A18-FE8C-04CD-293E6B6C96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0B82BF-64F3-63A3-70BC-A8E25DB6D1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2C7DA9-BB4A-95E0-E16D-ADF9F7A033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192F3F-3578-11A9-A98C-C442984A44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54C72-99EE-8042-998D-1986CCF43ADF}" type="datetimeFigureOut">
              <a:rPr lang="en-US" smtClean="0"/>
              <a:t>7/26/23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82D78F-715B-AAD4-221B-D4D19B17BF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2BF5E1-AD82-93E2-B511-92D68E3F3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90F7A-C7D6-9A40-AB93-F44CF09F4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665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FACAC4-4239-7C87-55F6-2FA7CCC5FE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444C4B0-6C93-E86A-3A31-F04A39D6026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CC6E00-26A3-8B03-2703-68ED319005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C356B0-C2D3-8189-B713-CA9A4C9A45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54C72-99EE-8042-998D-1986CCF43ADF}" type="datetimeFigureOut">
              <a:rPr lang="en-US" smtClean="0"/>
              <a:t>7/26/23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9DE278-9E7C-90DE-2B41-A84C53FC4F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DDA65B-8118-D90E-3F05-8372C8EB61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90F7A-C7D6-9A40-AB93-F44CF09F4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146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ECA5228-7225-FB1D-03F8-2F84C1C1D2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419415-7B1F-C0E4-3CE5-D1A4CB622E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5297D4-9732-2B58-EE39-623E88E6A4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F54C72-99EE-8042-998D-1986CCF43ADF}" type="datetimeFigureOut">
              <a:rPr lang="en-US" smtClean="0"/>
              <a:t>7/26/23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A95C60-3737-5B7C-72D7-A6B2DABE66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F46AF3-4DA7-C83A-C4D2-2AEF15890A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490F7A-C7D6-9A40-AB93-F44CF09F4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205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red rectangular object with white border&#10;&#10;Description automatically generated">
            <a:extLst>
              <a:ext uri="{FF2B5EF4-FFF2-40B4-BE49-F238E27FC236}">
                <a16:creationId xmlns:a16="http://schemas.microsoft.com/office/drawing/2014/main" id="{CE78F785-A0E7-875C-25F0-13BF50A902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6" name="Picture 5" descr="A logo with text on it&#10;&#10;Description automatically generated">
            <a:extLst>
              <a:ext uri="{FF2B5EF4-FFF2-40B4-BE49-F238E27FC236}">
                <a16:creationId xmlns:a16="http://schemas.microsoft.com/office/drawing/2014/main" id="{53F8B322-1391-0449-A530-616ECA56340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6084" y="284674"/>
            <a:ext cx="2179653" cy="75379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9F78E03-B684-1DE6-C28A-9C13D3E7E39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250264" y="869795"/>
            <a:ext cx="500527" cy="6200077"/>
          </a:xfrm>
          <a:prstGeom prst="rect">
            <a:avLst/>
          </a:prstGeom>
        </p:spPr>
      </p:pic>
      <p:sp>
        <p:nvSpPr>
          <p:cNvPr id="10" name="Cape Breton University">
            <a:extLst>
              <a:ext uri="{FF2B5EF4-FFF2-40B4-BE49-F238E27FC236}">
                <a16:creationId xmlns:a16="http://schemas.microsoft.com/office/drawing/2014/main" id="{BBAD8742-54B6-23EA-25C1-7F749E4A59A7}"/>
              </a:ext>
            </a:extLst>
          </p:cNvPr>
          <p:cNvSpPr/>
          <p:nvPr/>
        </p:nvSpPr>
        <p:spPr>
          <a:xfrm>
            <a:off x="861694" y="2526527"/>
            <a:ext cx="7863206" cy="21912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>
            <a:noAutofit/>
          </a:bodyPr>
          <a:lstStyle>
            <a:lvl1pPr algn="l">
              <a:defRPr sz="1800">
                <a:solidFill>
                  <a:srgbClr val="D56644"/>
                </a:solidFill>
                <a:latin typeface="Gibson SemBd"/>
                <a:ea typeface="Gibson SemBd"/>
                <a:cs typeface="Gibson SemBd"/>
                <a:sym typeface="Gibson SemiBold"/>
              </a:defRPr>
            </a:lvl1pPr>
          </a:lstStyle>
          <a:p>
            <a:r>
              <a:rPr lang="en-CA" sz="6000" b="1" dirty="0">
                <a:solidFill>
                  <a:schemeClr val="bg1"/>
                </a:solidFill>
                <a:latin typeface="Gibson SemBd" pitchFamily="2" charset="77"/>
                <a:ea typeface="Open Sans" panose="020B0606030504020204" pitchFamily="34" charset="0"/>
                <a:cs typeface="Open Sans" panose="020B0606030504020204" pitchFamily="34" charset="0"/>
              </a:rPr>
              <a:t>Presentation Title</a:t>
            </a:r>
            <a:endParaRPr sz="6000" b="1" dirty="0">
              <a:solidFill>
                <a:schemeClr val="bg1"/>
              </a:solidFill>
              <a:latin typeface="Gibson SemBd" pitchFamily="2" charset="77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9FF1387-2B88-B0A1-2260-94F68FE77E4D}"/>
              </a:ext>
            </a:extLst>
          </p:cNvPr>
          <p:cNvSpPr txBox="1"/>
          <p:nvPr/>
        </p:nvSpPr>
        <p:spPr>
          <a:xfrm>
            <a:off x="861694" y="5598094"/>
            <a:ext cx="583493" cy="37959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Gibson Medium" pitchFamily="2" charset="77"/>
                <a:ea typeface="Open Sans" panose="020B0606030504020204" pitchFamily="34" charset="0"/>
                <a:cs typeface="Open Sans" panose="020B0606030504020204" pitchFamily="34" charset="0"/>
                <a:sym typeface="Helvetica Light"/>
              </a:rPr>
              <a:t>Date</a:t>
            </a:r>
            <a:endParaRPr kumimoji="0" lang="en-CA" sz="180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Gibson Medium" pitchFamily="2" charset="77"/>
              <a:ea typeface="Open Sans" panose="020B0606030504020204" pitchFamily="34" charset="0"/>
              <a:cs typeface="Open Sans" panose="020B0606030504020204" pitchFamily="34" charset="0"/>
              <a:sym typeface="Helvetica Light"/>
            </a:endParaRPr>
          </a:p>
        </p:txBody>
      </p:sp>
      <p:sp>
        <p:nvSpPr>
          <p:cNvPr id="12" name="Bullet points go here…">
            <a:extLst>
              <a:ext uri="{FF2B5EF4-FFF2-40B4-BE49-F238E27FC236}">
                <a16:creationId xmlns:a16="http://schemas.microsoft.com/office/drawing/2014/main" id="{F5E10355-D107-CA80-543A-0EF339FA8D0E}"/>
              </a:ext>
            </a:extLst>
          </p:cNvPr>
          <p:cNvSpPr/>
          <p:nvPr/>
        </p:nvSpPr>
        <p:spPr>
          <a:xfrm>
            <a:off x="9753600" y="6246748"/>
            <a:ext cx="1474420" cy="4874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67735" tIns="67735" rIns="67735" bIns="67735">
            <a:normAutofit/>
          </a:bodyPr>
          <a:lstStyle/>
          <a:p>
            <a:pPr algn="r">
              <a:buSzPct val="75000"/>
              <a:defRPr sz="2400">
                <a:solidFill>
                  <a:srgbClr val="3D6E48"/>
                </a:solidFill>
                <a:latin typeface="Gibson"/>
                <a:ea typeface="Gibson"/>
                <a:cs typeface="Gibson"/>
                <a:sym typeface="Gibson"/>
              </a:defRPr>
            </a:pPr>
            <a:r>
              <a:rPr lang="en-US" sz="2000" dirty="0">
                <a:solidFill>
                  <a:schemeClr val="bg1"/>
                </a:solidFill>
                <a:latin typeface="Gibson Medium" pitchFamily="2" charset="77"/>
                <a:ea typeface="Open Sans" panose="020B0606030504020204" pitchFamily="34" charset="0"/>
                <a:cs typeface="Open Sans" panose="020B0606030504020204" pitchFamily="34" charset="0"/>
              </a:rPr>
              <a:t>Page 1</a:t>
            </a:r>
            <a:endParaRPr sz="2000" dirty="0">
              <a:solidFill>
                <a:schemeClr val="bg1"/>
              </a:solidFill>
              <a:latin typeface="Gibson Medium" pitchFamily="2" charset="77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72369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red rectangular object with white border&#10;&#10;Description automatically generated">
            <a:extLst>
              <a:ext uri="{FF2B5EF4-FFF2-40B4-BE49-F238E27FC236}">
                <a16:creationId xmlns:a16="http://schemas.microsoft.com/office/drawing/2014/main" id="{B3D7D6F2-2E41-612D-5051-9EE5596D5D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Picture 4" descr="A logo with text on it&#10;&#10;Description automatically generated">
            <a:extLst>
              <a:ext uri="{FF2B5EF4-FFF2-40B4-BE49-F238E27FC236}">
                <a16:creationId xmlns:a16="http://schemas.microsoft.com/office/drawing/2014/main" id="{C6133AA4-936C-BAF7-142A-318B5186235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6084" y="284674"/>
            <a:ext cx="2179653" cy="75379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81783E3-9240-7FAB-8D09-063DED4C001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250264" y="869795"/>
            <a:ext cx="500527" cy="6200077"/>
          </a:xfrm>
          <a:prstGeom prst="rect">
            <a:avLst/>
          </a:prstGeom>
        </p:spPr>
      </p:pic>
      <p:sp>
        <p:nvSpPr>
          <p:cNvPr id="9" name="Bullet points go here…">
            <a:extLst>
              <a:ext uri="{FF2B5EF4-FFF2-40B4-BE49-F238E27FC236}">
                <a16:creationId xmlns:a16="http://schemas.microsoft.com/office/drawing/2014/main" id="{6AF9951D-E6CD-9E81-5808-DA2614C28FAF}"/>
              </a:ext>
            </a:extLst>
          </p:cNvPr>
          <p:cNvSpPr/>
          <p:nvPr/>
        </p:nvSpPr>
        <p:spPr>
          <a:xfrm>
            <a:off x="10452409" y="6232794"/>
            <a:ext cx="1474420" cy="4874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67735" tIns="67735" rIns="67735" bIns="67735">
            <a:normAutofit/>
          </a:bodyPr>
          <a:lstStyle/>
          <a:p>
            <a:pPr algn="r">
              <a:buSzPct val="75000"/>
              <a:defRPr sz="2400">
                <a:solidFill>
                  <a:srgbClr val="3D6E48"/>
                </a:solidFill>
                <a:latin typeface="Gibson"/>
                <a:ea typeface="Gibson"/>
                <a:cs typeface="Gibson"/>
                <a:sym typeface="Gibson"/>
              </a:defRPr>
            </a:pPr>
            <a:r>
              <a:rPr lang="en-US" sz="2000" dirty="0">
                <a:solidFill>
                  <a:schemeClr val="bg1"/>
                </a:solidFill>
                <a:latin typeface="Gibson Medium" pitchFamily="2" charset="77"/>
                <a:ea typeface="Open Sans" panose="020B0606030504020204" pitchFamily="34" charset="0"/>
                <a:cs typeface="Open Sans" panose="020B0606030504020204" pitchFamily="34" charset="0"/>
              </a:rPr>
              <a:t>Page 1</a:t>
            </a:r>
            <a:endParaRPr sz="2000" dirty="0">
              <a:solidFill>
                <a:schemeClr val="bg1"/>
              </a:solidFill>
              <a:latin typeface="Gibson Medium" pitchFamily="2" charset="77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0" name="Cape Breton University">
            <a:extLst>
              <a:ext uri="{FF2B5EF4-FFF2-40B4-BE49-F238E27FC236}">
                <a16:creationId xmlns:a16="http://schemas.microsoft.com/office/drawing/2014/main" id="{7B36D1C5-20EA-5742-1C8E-52D99D0AFB5D}"/>
              </a:ext>
            </a:extLst>
          </p:cNvPr>
          <p:cNvSpPr/>
          <p:nvPr/>
        </p:nvSpPr>
        <p:spPr>
          <a:xfrm>
            <a:off x="861694" y="2385338"/>
            <a:ext cx="7605800" cy="14209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>
            <a:noAutofit/>
          </a:bodyPr>
          <a:lstStyle>
            <a:lvl1pPr algn="l">
              <a:defRPr sz="1800">
                <a:solidFill>
                  <a:srgbClr val="D56644"/>
                </a:solidFill>
                <a:latin typeface="Gibson SemBd"/>
                <a:ea typeface="Gibson SemBd"/>
                <a:cs typeface="Gibson SemBd"/>
                <a:sym typeface="Gibson SemiBold"/>
              </a:defRPr>
            </a:lvl1pPr>
          </a:lstStyle>
          <a:p>
            <a:pPr>
              <a:lnSpc>
                <a:spcPts val="4300"/>
              </a:lnSpc>
            </a:pPr>
            <a:r>
              <a:rPr lang="en-CA" sz="4400" b="1" dirty="0">
                <a:solidFill>
                  <a:schemeClr val="bg1"/>
                </a:solidFill>
                <a:effectLst/>
                <a:latin typeface="Gibson SemBd" pitchFamily="2" charset="77"/>
              </a:rPr>
              <a:t>LOREM IPSUM DOLOR </a:t>
            </a:r>
            <a:br>
              <a:rPr lang="en-CA" sz="4400" b="1" dirty="0">
                <a:solidFill>
                  <a:schemeClr val="bg1"/>
                </a:solidFill>
                <a:effectLst/>
                <a:latin typeface="Gibson SemBd" pitchFamily="2" charset="77"/>
              </a:rPr>
            </a:br>
            <a:r>
              <a:rPr lang="en-CA" sz="4400" b="1" dirty="0">
                <a:solidFill>
                  <a:schemeClr val="bg1"/>
                </a:solidFill>
                <a:effectLst/>
                <a:latin typeface="Gibson SemBd" pitchFamily="2" charset="77"/>
              </a:rPr>
              <a:t>SIT AMET</a:t>
            </a:r>
          </a:p>
        </p:txBody>
      </p:sp>
      <p:sp>
        <p:nvSpPr>
          <p:cNvPr id="11" name="Cape Breton University">
            <a:extLst>
              <a:ext uri="{FF2B5EF4-FFF2-40B4-BE49-F238E27FC236}">
                <a16:creationId xmlns:a16="http://schemas.microsoft.com/office/drawing/2014/main" id="{DE63F8D9-1BCC-4B1C-C397-A18DB9312F93}"/>
              </a:ext>
            </a:extLst>
          </p:cNvPr>
          <p:cNvSpPr/>
          <p:nvPr/>
        </p:nvSpPr>
        <p:spPr>
          <a:xfrm>
            <a:off x="861694" y="3806284"/>
            <a:ext cx="8994850" cy="19777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>
            <a:noAutofit/>
          </a:bodyPr>
          <a:lstStyle>
            <a:lvl1pPr algn="l">
              <a:defRPr sz="1800">
                <a:solidFill>
                  <a:srgbClr val="D56644"/>
                </a:solidFill>
                <a:latin typeface="Gibson SemBd"/>
                <a:ea typeface="Gibson SemBd"/>
                <a:cs typeface="Gibson SemBd"/>
                <a:sym typeface="Gibson SemiBold"/>
              </a:defRPr>
            </a:lvl1pPr>
          </a:lstStyle>
          <a:p>
            <a:r>
              <a:rPr lang="en-CA" sz="3200" dirty="0">
                <a:solidFill>
                  <a:schemeClr val="bg1"/>
                </a:solidFill>
                <a:effectLst/>
                <a:latin typeface="Gibson" pitchFamily="2" charset="77"/>
              </a:rPr>
              <a:t>Lorem ipsum dolor sit </a:t>
            </a:r>
            <a:r>
              <a:rPr lang="en-CA" sz="3200" dirty="0" err="1">
                <a:solidFill>
                  <a:schemeClr val="bg1"/>
                </a:solidFill>
                <a:effectLst/>
                <a:latin typeface="Gibson" pitchFamily="2" charset="77"/>
              </a:rPr>
              <a:t>amet</a:t>
            </a:r>
            <a:r>
              <a:rPr lang="en-CA" sz="3200" dirty="0">
                <a:solidFill>
                  <a:schemeClr val="bg1"/>
                </a:solidFill>
                <a:effectLst/>
                <a:latin typeface="Gibson" pitchFamily="2" charset="77"/>
              </a:rPr>
              <a:t>. Con </a:t>
            </a:r>
            <a:r>
              <a:rPr lang="en-CA" sz="3200" dirty="0" err="1">
                <a:solidFill>
                  <a:schemeClr val="bg1"/>
                </a:solidFill>
                <a:effectLst/>
                <a:latin typeface="Gibson" pitchFamily="2" charset="77"/>
              </a:rPr>
              <a:t>minimim</a:t>
            </a:r>
            <a:r>
              <a:rPr lang="en-CA" sz="3200" dirty="0">
                <a:solidFill>
                  <a:schemeClr val="bg1"/>
                </a:solidFill>
                <a:effectLst/>
                <a:latin typeface="Gibson" pitchFamily="2" charset="77"/>
              </a:rPr>
              <a:t> </a:t>
            </a:r>
            <a:r>
              <a:rPr lang="en-CA" sz="3200" dirty="0" err="1">
                <a:solidFill>
                  <a:schemeClr val="bg1"/>
                </a:solidFill>
                <a:effectLst/>
                <a:latin typeface="Gibson" pitchFamily="2" charset="77"/>
              </a:rPr>
              <a:t>venami</a:t>
            </a:r>
            <a:r>
              <a:rPr lang="en-CA" sz="3200" dirty="0">
                <a:solidFill>
                  <a:schemeClr val="bg1"/>
                </a:solidFill>
                <a:effectLst/>
                <a:latin typeface="Gibson" pitchFamily="2" charset="77"/>
              </a:rPr>
              <a:t> </a:t>
            </a:r>
            <a:r>
              <a:rPr lang="en-CA" sz="3200" dirty="0" err="1">
                <a:solidFill>
                  <a:schemeClr val="bg1"/>
                </a:solidFill>
                <a:effectLst/>
                <a:latin typeface="Gibson" pitchFamily="2" charset="77"/>
              </a:rPr>
              <a:t>quis</a:t>
            </a:r>
            <a:r>
              <a:rPr lang="en-CA" sz="3200" dirty="0">
                <a:solidFill>
                  <a:schemeClr val="bg1"/>
                </a:solidFill>
                <a:effectLst/>
                <a:latin typeface="Gibson" pitchFamily="2" charset="77"/>
              </a:rPr>
              <a:t> </a:t>
            </a:r>
            <a:r>
              <a:rPr lang="en-CA" sz="3200" dirty="0" err="1">
                <a:solidFill>
                  <a:schemeClr val="bg1"/>
                </a:solidFill>
                <a:effectLst/>
                <a:latin typeface="Gibson" pitchFamily="2" charset="77"/>
              </a:rPr>
              <a:t>nostrud</a:t>
            </a:r>
            <a:r>
              <a:rPr lang="en-CA" sz="3200" dirty="0">
                <a:solidFill>
                  <a:schemeClr val="bg1"/>
                </a:solidFill>
                <a:effectLst/>
                <a:latin typeface="Gibson" pitchFamily="2" charset="77"/>
              </a:rPr>
              <a:t> </a:t>
            </a:r>
            <a:r>
              <a:rPr lang="en-CA" sz="3200" dirty="0" err="1">
                <a:solidFill>
                  <a:schemeClr val="bg1"/>
                </a:solidFill>
                <a:effectLst/>
                <a:latin typeface="Gibson" pitchFamily="2" charset="77"/>
              </a:rPr>
              <a:t>laboris</a:t>
            </a:r>
            <a:r>
              <a:rPr lang="en-CA" sz="3200" dirty="0">
                <a:solidFill>
                  <a:schemeClr val="bg1"/>
                </a:solidFill>
                <a:effectLst/>
                <a:latin typeface="Gibson" pitchFamily="2" charset="77"/>
              </a:rPr>
              <a:t> nisi </a:t>
            </a:r>
            <a:r>
              <a:rPr lang="en-CA" sz="3200" dirty="0" err="1">
                <a:solidFill>
                  <a:schemeClr val="bg1"/>
                </a:solidFill>
                <a:effectLst/>
                <a:latin typeface="Gibson" pitchFamily="2" charset="77"/>
              </a:rPr>
              <a:t>ut</a:t>
            </a:r>
            <a:r>
              <a:rPr lang="en-CA" sz="3200" dirty="0">
                <a:solidFill>
                  <a:schemeClr val="bg1"/>
                </a:solidFill>
                <a:effectLst/>
                <a:latin typeface="Gibson" pitchFamily="2" charset="77"/>
              </a:rPr>
              <a:t> </a:t>
            </a:r>
            <a:r>
              <a:rPr lang="en-CA" sz="3200" dirty="0" err="1">
                <a:solidFill>
                  <a:schemeClr val="bg1"/>
                </a:solidFill>
                <a:effectLst/>
                <a:latin typeface="Gibson" pitchFamily="2" charset="77"/>
              </a:rPr>
              <a:t>aliquip</a:t>
            </a:r>
            <a:r>
              <a:rPr lang="en-CA" sz="3200" dirty="0">
                <a:solidFill>
                  <a:schemeClr val="bg1"/>
                </a:solidFill>
                <a:effectLst/>
                <a:latin typeface="Gibson" pitchFamily="2" charset="77"/>
              </a:rPr>
              <a:t> ex </a:t>
            </a:r>
            <a:r>
              <a:rPr lang="en-CA" sz="3200" dirty="0" err="1">
                <a:solidFill>
                  <a:schemeClr val="bg1"/>
                </a:solidFill>
                <a:effectLst/>
                <a:latin typeface="Gibson" pitchFamily="2" charset="77"/>
              </a:rPr>
              <a:t>ea</a:t>
            </a:r>
            <a:r>
              <a:rPr lang="en-CA" sz="3200" dirty="0">
                <a:solidFill>
                  <a:schemeClr val="bg1"/>
                </a:solidFill>
                <a:effectLst/>
                <a:latin typeface="Gibson" pitchFamily="2" charset="77"/>
              </a:rPr>
              <a:t> com dolor in </a:t>
            </a:r>
            <a:r>
              <a:rPr lang="en-CA" sz="3200" dirty="0" err="1">
                <a:solidFill>
                  <a:schemeClr val="bg1"/>
                </a:solidFill>
                <a:effectLst/>
                <a:latin typeface="Gibson" pitchFamily="2" charset="77"/>
              </a:rPr>
              <a:t>reprehenderit</a:t>
            </a:r>
            <a:r>
              <a:rPr lang="en-CA" sz="3200" dirty="0">
                <a:solidFill>
                  <a:schemeClr val="bg1"/>
                </a:solidFill>
                <a:effectLst/>
                <a:latin typeface="Gibson" pitchFamily="2" charset="77"/>
              </a:rPr>
              <a:t> in </a:t>
            </a:r>
            <a:r>
              <a:rPr lang="en-CA" sz="3200" dirty="0" err="1">
                <a:solidFill>
                  <a:schemeClr val="bg1"/>
                </a:solidFill>
                <a:effectLst/>
                <a:latin typeface="Gibson" pitchFamily="2" charset="77"/>
              </a:rPr>
              <a:t>voluptate</a:t>
            </a:r>
            <a:r>
              <a:rPr lang="en-CA" sz="3200" dirty="0">
                <a:solidFill>
                  <a:schemeClr val="bg1"/>
                </a:solidFill>
                <a:effectLst/>
                <a:latin typeface="Gibson" pitchFamily="2" charset="77"/>
              </a:rPr>
              <a:t> </a:t>
            </a:r>
            <a:r>
              <a:rPr lang="en-CA" sz="3200" dirty="0" err="1">
                <a:solidFill>
                  <a:schemeClr val="bg1"/>
                </a:solidFill>
                <a:effectLst/>
                <a:latin typeface="Gibson" pitchFamily="2" charset="77"/>
              </a:rPr>
              <a:t>nonumi</a:t>
            </a:r>
            <a:r>
              <a:rPr lang="en-CA" sz="3200" dirty="0">
                <a:solidFill>
                  <a:schemeClr val="bg1"/>
                </a:solidFill>
                <a:effectLst/>
                <a:latin typeface="Gibson" pitchFamily="2" charset="77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539153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7D9D1F3C992FA46AE13A9F95302746F" ma:contentTypeVersion="3" ma:contentTypeDescription="Create a new document." ma:contentTypeScope="" ma:versionID="5090d09f314016fcf79e1f904857e8e5">
  <xsd:schema xmlns:xsd="http://www.w3.org/2001/XMLSchema" xmlns:xs="http://www.w3.org/2001/XMLSchema" xmlns:p="http://schemas.microsoft.com/office/2006/metadata/properties" xmlns:ns1="http://schemas.microsoft.com/sharepoint/v3" xmlns:ns2="9d8e4f2e-0954-40da-9214-c6df46681f4a" targetNamespace="http://schemas.microsoft.com/office/2006/metadata/properties" ma:root="true" ma:fieldsID="2bdf5a83e35c7d914fb56b8f44b99619" ns1:_="" ns2:_="">
    <xsd:import namespace="http://schemas.microsoft.com/sharepoint/v3"/>
    <xsd:import namespace="9d8e4f2e-0954-40da-9214-c6df46681f4a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MediaServiceMetadata" minOccurs="0"/>
                <xsd:element ref="ns2:MediaServiceFastMetadata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8e4f2e-0954-40da-9214-c6df46681f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CC6B3F09-661E-48B3-9176-D472A4B99D14}"/>
</file>

<file path=customXml/itemProps2.xml><?xml version="1.0" encoding="utf-8"?>
<ds:datastoreItem xmlns:ds="http://schemas.openxmlformats.org/officeDocument/2006/customXml" ds:itemID="{6B56F889-A436-400B-B989-EC0A0C1D7F0A}"/>
</file>

<file path=customXml/itemProps3.xml><?xml version="1.0" encoding="utf-8"?>
<ds:datastoreItem xmlns:ds="http://schemas.openxmlformats.org/officeDocument/2006/customXml" ds:itemID="{922B54B3-2DFC-461B-88D8-4787EC6D934F}"/>
</file>

<file path=docProps/app.xml><?xml version="1.0" encoding="utf-8"?>
<Properties xmlns="http://schemas.openxmlformats.org/officeDocument/2006/extended-properties" xmlns:vt="http://schemas.openxmlformats.org/officeDocument/2006/docPropsVTypes">
  <TotalTime>1167</TotalTime>
  <Words>38</Words>
  <Application>Microsoft Macintosh PowerPoint</Application>
  <PresentationFormat>Widescreen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Gibson</vt:lpstr>
      <vt:lpstr>Gibson Medium</vt:lpstr>
      <vt:lpstr>Gibson SemBd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CBU50 Powerpoint 3</dc:title>
  <dc:creator>Chad Aucoin</dc:creator>
  <cp:lastModifiedBy>Chad Aucoin</cp:lastModifiedBy>
  <cp:revision>20</cp:revision>
  <dcterms:created xsi:type="dcterms:W3CDTF">2023-07-25T14:58:37Z</dcterms:created>
  <dcterms:modified xsi:type="dcterms:W3CDTF">2023-07-26T16:58:23Z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0x01010007D9D1F3C992FA46AE13A9F95302746F</vt:lpwstr>
  </property>
</Properties>
</file>