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37"/>
    <a:srgbClr val="E75424"/>
    <a:srgbClr val="F6B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25"/>
    <p:restoredTop sz="96327"/>
  </p:normalViewPr>
  <p:slideViewPr>
    <p:cSldViewPr snapToGrid="0">
      <p:cViewPr varScale="1">
        <p:scale>
          <a:sx n="128" d="100"/>
          <a:sy n="128" d="100"/>
        </p:scale>
        <p:origin x="8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8EF3F-9EBE-68AF-72C4-61FF91A52D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D9F27C-9FCD-EA87-6DA8-AB2B7A15C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F744-FBC3-C7C4-4E01-098BE10CE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BC798-C9D6-0D29-EF05-6608A8311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7B603-1311-8A90-CE5D-A5F7CEF31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8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1F67-4E7A-D8C0-F957-F2A6D7264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597081-B025-24F1-6226-4CA84BFBB8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B6DD-0698-9ECD-4E6A-60889256C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AE5A9-08C4-B252-6953-33201ADE6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87514-8B11-E66D-92E9-DEF60D66A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0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65B1EE-9FDB-F4F5-F9D1-B1B335AD82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7F4E7B-40DE-ABE5-87DA-A86B0CE05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BED89-FA2B-1245-BC6B-07B9D2720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17DC50-0D6D-F790-770A-16B8D4EF3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83A43-8C7C-40F6-11B7-17F7AAA8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93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C6CE5-DC36-34C1-4F93-205B02C43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A59B5-489A-4B96-56F6-2EC2F836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FA960-7EEB-E993-FBD0-49A4FE3B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BF3DC-A576-0EE7-EAE7-222795F3F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8CE31-4CA0-1672-1AE2-5A7524C1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9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2DD09-417C-85EC-9502-FC376DE6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038BAF-C2BA-057F-3BEF-E691B6B16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DDC15-DB56-43F5-56AA-0294AFE8E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92567B-AB22-D0F3-2AE4-5892BB0DF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E3984-3FBA-98E0-E742-1B0B60654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3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93644-0EEC-982E-8D7C-E6F5D8D9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3675A-F5E4-0FB5-967A-1B4961CD1D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A1F55-1B79-0DB0-DD7E-29AC1B5D4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B036-22B2-E6F3-3CB8-A641D60B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43EBD-D023-3885-0F29-DC3B8DB9D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B8C47-D26A-EC7D-13FD-E3A7CD6F7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2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22AFF-370E-7B9C-65C6-21AACF29C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D204F-4BAD-3C15-DD5F-BD3D392E3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B610C8-3E46-394A-D1BA-1F64D7019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C97691-A342-A8CD-6B9B-776F102EE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DB330-F26C-7284-5D7D-D2852B155D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E97A9D-0C65-1BD1-2C6F-DE2DFB21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35009B-4498-E54F-F35C-40CDAD7D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2DBA44-66DA-EBC7-8580-371DED9FE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30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58FF3-A5AA-B101-F61C-B37F3EAF4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1D2AFD-994C-D648-9C07-65DA6B5B3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E7655E-F692-83F1-8CC6-30984B465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9AA07D-5986-0E97-4607-906FB6C6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80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23D1B9-BD38-BC05-5CFE-6A615722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B3B424-781D-DDFB-F968-89D7DA0E1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50D245-F4DA-1386-340E-198DF5D8F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50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8652B-7A18-FE8C-04CD-293E6B6C9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B82BF-64F3-63A3-70BC-A8E25DB6D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2C7DA9-BB4A-95E0-E16D-ADF9F7A03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92F3F-3578-11A9-A98C-C442984A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2D78F-715B-AAD4-221B-D4D19B17B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BF5E1-AD82-93E2-B511-92D68E3F3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66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ACAC4-4239-7C87-55F6-2FA7CCC5F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4C4B0-6C93-E86A-3A31-F04A39D602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C6E00-26A3-8B03-2703-68ED31900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356B0-C2D3-8189-B713-CA9A4C9A4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DE278-9E7C-90DE-2B41-A84C53FC4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DDA65B-8118-D90E-3F05-8372C8EB6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6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CA5228-7225-FB1D-03F8-2F84C1C1D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419415-7B1F-C0E4-3CE5-D1A4CB622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5297D4-9732-2B58-EE39-623E88E6A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4C72-99EE-8042-998D-1986CCF43ADF}" type="datetimeFigureOut">
              <a:rPr lang="en-US" smtClean="0"/>
              <a:t>7/26/23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A95C60-3737-5B7C-72D7-A6B2DABE66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6AF3-4DA7-C83A-C4D2-2AEF15890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0F7A-C7D6-9A40-AB93-F44CF09F40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205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close-up of a red background&#10;&#10;Description automatically generated">
            <a:extLst>
              <a:ext uri="{FF2B5EF4-FFF2-40B4-BE49-F238E27FC236}">
                <a16:creationId xmlns:a16="http://schemas.microsoft.com/office/drawing/2014/main" id="{3C5DAD05-F59E-8D4F-6871-E8AEBA706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pe Breton University">
            <a:extLst>
              <a:ext uri="{FF2B5EF4-FFF2-40B4-BE49-F238E27FC236}">
                <a16:creationId xmlns:a16="http://schemas.microsoft.com/office/drawing/2014/main" id="{1DC9EDE0-5F4C-5A50-B7B0-E3DDC4105FDF}"/>
              </a:ext>
            </a:extLst>
          </p:cNvPr>
          <p:cNvSpPr/>
          <p:nvPr/>
        </p:nvSpPr>
        <p:spPr>
          <a:xfrm>
            <a:off x="900000" y="3429000"/>
            <a:ext cx="7863206" cy="2191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5400" b="1" dirty="0">
                <a:solidFill>
                  <a:schemeClr val="bg1"/>
                </a:solidFill>
                <a:latin typeface="Gibson SemBd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Presentation Title</a:t>
            </a:r>
            <a:endParaRPr sz="5400" b="1" dirty="0">
              <a:solidFill>
                <a:schemeClr val="bg1"/>
              </a:solidFill>
              <a:latin typeface="Gibson SemBd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DA31EF-7448-56B1-3248-D998DF37983D}"/>
              </a:ext>
            </a:extLst>
          </p:cNvPr>
          <p:cNvSpPr txBox="1"/>
          <p:nvPr/>
        </p:nvSpPr>
        <p:spPr>
          <a:xfrm>
            <a:off x="900000" y="6120367"/>
            <a:ext cx="583493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  <a:sym typeface="Helvetica Light"/>
              </a:rPr>
              <a:t>Date</a:t>
            </a:r>
            <a:endParaRPr kumimoji="0" lang="en-CA" sz="18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  <a:sym typeface="Helvetica Light"/>
            </a:endParaRPr>
          </a:p>
        </p:txBody>
      </p:sp>
      <p:sp>
        <p:nvSpPr>
          <p:cNvPr id="8" name="Bullet points go here…">
            <a:extLst>
              <a:ext uri="{FF2B5EF4-FFF2-40B4-BE49-F238E27FC236}">
                <a16:creationId xmlns:a16="http://schemas.microsoft.com/office/drawing/2014/main" id="{85CFD29C-E77B-0F25-3A3C-67E4037ED798}"/>
              </a:ext>
            </a:extLst>
          </p:cNvPr>
          <p:cNvSpPr/>
          <p:nvPr/>
        </p:nvSpPr>
        <p:spPr>
          <a:xfrm>
            <a:off x="10288858" y="6120367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chemeClr val="bg1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chemeClr val="bg1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Picture 13" descr="A logo with white text&#10;&#10;Description automatically generated">
            <a:extLst>
              <a:ext uri="{FF2B5EF4-FFF2-40B4-BE49-F238E27FC236}">
                <a16:creationId xmlns:a16="http://schemas.microsoft.com/office/drawing/2014/main" id="{0E4CCB27-C2BF-28D0-0918-0E42972890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952" y="749017"/>
            <a:ext cx="3604964" cy="1246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73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red and white border&#10;&#10;Description automatically generated">
            <a:extLst>
              <a:ext uri="{FF2B5EF4-FFF2-40B4-BE49-F238E27FC236}">
                <a16:creationId xmlns:a16="http://schemas.microsoft.com/office/drawing/2014/main" id="{39F942E8-35CC-C471-7728-C8C64F759B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4626"/>
          </a:xfrm>
          <a:prstGeom prst="rect">
            <a:avLst/>
          </a:prstGeom>
        </p:spPr>
      </p:pic>
      <p:pic>
        <p:nvPicPr>
          <p:cNvPr id="5" name="Picture 4" descr="A logo with text on it&#10;&#10;Description automatically generated">
            <a:extLst>
              <a:ext uri="{FF2B5EF4-FFF2-40B4-BE49-F238E27FC236}">
                <a16:creationId xmlns:a16="http://schemas.microsoft.com/office/drawing/2014/main" id="{39B63A4B-AAB3-9041-E727-948B7F07A8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17" y="897700"/>
            <a:ext cx="2498874" cy="864193"/>
          </a:xfrm>
          <a:prstGeom prst="rect">
            <a:avLst/>
          </a:prstGeom>
        </p:spPr>
      </p:pic>
      <p:sp>
        <p:nvSpPr>
          <p:cNvPr id="10" name="Cape Breton University">
            <a:extLst>
              <a:ext uri="{FF2B5EF4-FFF2-40B4-BE49-F238E27FC236}">
                <a16:creationId xmlns:a16="http://schemas.microsoft.com/office/drawing/2014/main" id="{9BC026DE-E581-66C9-8641-624332108616}"/>
              </a:ext>
            </a:extLst>
          </p:cNvPr>
          <p:cNvSpPr/>
          <p:nvPr/>
        </p:nvSpPr>
        <p:spPr>
          <a:xfrm>
            <a:off x="861693" y="2821284"/>
            <a:ext cx="8661447" cy="773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4000" b="1" dirty="0">
                <a:effectLst/>
                <a:latin typeface="Gibson SemBd" pitchFamily="2" charset="77"/>
              </a:rPr>
              <a:t>LOREM IPSUM DOLOR SIT AMET</a:t>
            </a:r>
          </a:p>
        </p:txBody>
      </p:sp>
      <p:sp>
        <p:nvSpPr>
          <p:cNvPr id="12" name="Bullet points go here…">
            <a:extLst>
              <a:ext uri="{FF2B5EF4-FFF2-40B4-BE49-F238E27FC236}">
                <a16:creationId xmlns:a16="http://schemas.microsoft.com/office/drawing/2014/main" id="{D5FBEFCD-4116-9FC4-5850-871A66E85A4E}"/>
              </a:ext>
            </a:extLst>
          </p:cNvPr>
          <p:cNvSpPr/>
          <p:nvPr/>
        </p:nvSpPr>
        <p:spPr>
          <a:xfrm>
            <a:off x="10147610" y="6120368"/>
            <a:ext cx="1474420" cy="4874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7735" tIns="67735" rIns="67735" bIns="67735">
            <a:normAutofit/>
          </a:bodyPr>
          <a:lstStyle/>
          <a:p>
            <a:pPr algn="r">
              <a:buSzPct val="75000"/>
              <a:defRPr sz="2400">
                <a:solidFill>
                  <a:srgbClr val="3D6E48"/>
                </a:solidFill>
                <a:latin typeface="Gibson"/>
                <a:ea typeface="Gibson"/>
                <a:cs typeface="Gibson"/>
                <a:sym typeface="Gibson"/>
              </a:defRPr>
            </a:pPr>
            <a:r>
              <a:rPr lang="en-US" sz="2000" dirty="0">
                <a:solidFill>
                  <a:srgbClr val="006937"/>
                </a:solidFill>
                <a:latin typeface="Gibson Medium" pitchFamily="2" charset="77"/>
                <a:ea typeface="Open Sans" panose="020B0606030504020204" pitchFamily="34" charset="0"/>
                <a:cs typeface="Open Sans" panose="020B0606030504020204" pitchFamily="34" charset="0"/>
              </a:rPr>
              <a:t>Page 1</a:t>
            </a:r>
            <a:endParaRPr sz="2000" dirty="0">
              <a:solidFill>
                <a:srgbClr val="006937"/>
              </a:solidFill>
              <a:latin typeface="Gibson Medium" pitchFamily="2" charset="77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Cape Breton University">
            <a:extLst>
              <a:ext uri="{FF2B5EF4-FFF2-40B4-BE49-F238E27FC236}">
                <a16:creationId xmlns:a16="http://schemas.microsoft.com/office/drawing/2014/main" id="{5D2EC59D-CC73-631D-782C-181447658E33}"/>
              </a:ext>
            </a:extLst>
          </p:cNvPr>
          <p:cNvSpPr/>
          <p:nvPr/>
        </p:nvSpPr>
        <p:spPr>
          <a:xfrm>
            <a:off x="899999" y="3895095"/>
            <a:ext cx="9842341" cy="19777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Autofit/>
          </a:bodyPr>
          <a:lstStyle>
            <a:lvl1pPr algn="l">
              <a:defRPr sz="1800">
                <a:solidFill>
                  <a:srgbClr val="D56644"/>
                </a:solidFill>
                <a:latin typeface="Gibson SemBd"/>
                <a:ea typeface="Gibson SemBd"/>
                <a:cs typeface="Gibson SemBd"/>
                <a:sym typeface="Gibson SemiBold"/>
              </a:defRPr>
            </a:lvl1pPr>
          </a:lstStyle>
          <a:p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Lorem ipsum dolor sit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amet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. Con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minimim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venami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quis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nostrud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laboris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nisi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ut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aliquip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ex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ea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com dolor in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reprehenderit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in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voluptate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 </a:t>
            </a:r>
            <a:r>
              <a:rPr lang="en-CA" sz="3200" dirty="0" err="1">
                <a:solidFill>
                  <a:srgbClr val="006937"/>
                </a:solidFill>
                <a:effectLst/>
                <a:latin typeface="Gibson" pitchFamily="2" charset="77"/>
              </a:rPr>
              <a:t>nonumi</a:t>
            </a:r>
            <a:r>
              <a:rPr lang="en-CA" sz="3200" dirty="0">
                <a:solidFill>
                  <a:srgbClr val="006937"/>
                </a:solidFill>
                <a:effectLst/>
                <a:latin typeface="Gibson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89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9D1F3C992FA46AE13A9F95302746F" ma:contentTypeVersion="3" ma:contentTypeDescription="Create a new document." ma:contentTypeScope="" ma:versionID="5090d09f314016fcf79e1f904857e8e5">
  <xsd:schema xmlns:xsd="http://www.w3.org/2001/XMLSchema" xmlns:xs="http://www.w3.org/2001/XMLSchema" xmlns:p="http://schemas.microsoft.com/office/2006/metadata/properties" xmlns:ns1="http://schemas.microsoft.com/sharepoint/v3" xmlns:ns2="9d8e4f2e-0954-40da-9214-c6df46681f4a" targetNamespace="http://schemas.microsoft.com/office/2006/metadata/properties" ma:root="true" ma:fieldsID="2bdf5a83e35c7d914fb56b8f44b99619" ns1:_="" ns2:_="">
    <xsd:import namespace="http://schemas.microsoft.com/sharepoint/v3"/>
    <xsd:import namespace="9d8e4f2e-0954-40da-9214-c6df46681f4a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8e4f2e-0954-40da-9214-c6df46681f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90161B2-19CB-4A18-933C-6BB80C821F48}"/>
</file>

<file path=customXml/itemProps2.xml><?xml version="1.0" encoding="utf-8"?>
<ds:datastoreItem xmlns:ds="http://schemas.openxmlformats.org/officeDocument/2006/customXml" ds:itemID="{DDA20854-160A-445C-AB52-60EE26D5128A}"/>
</file>

<file path=customXml/itemProps3.xml><?xml version="1.0" encoding="utf-8"?>
<ds:datastoreItem xmlns:ds="http://schemas.openxmlformats.org/officeDocument/2006/customXml" ds:itemID="{A8003957-B94B-4A32-860E-2315C4C29FAC}"/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37</Words>
  <Application>Microsoft Macintosh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Gibson</vt:lpstr>
      <vt:lpstr>Gibson Medium</vt:lpstr>
      <vt:lpstr>Gibson SemBd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CBU50 Powerpoint 1</dc:title>
  <dc:creator>Chad Aucoin</dc:creator>
  <cp:lastModifiedBy>Chad Aucoin</cp:lastModifiedBy>
  <cp:revision>20</cp:revision>
  <dcterms:created xsi:type="dcterms:W3CDTF">2023-07-25T14:58:37Z</dcterms:created>
  <dcterms:modified xsi:type="dcterms:W3CDTF">2023-07-26T16:57:55Z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0x01010007D9D1F3C992FA46AE13A9F95302746F</vt:lpwstr>
  </property>
</Properties>
</file>