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0" r:id="rId2"/>
    <p:sldId id="257" r:id="rId3"/>
    <p:sldId id="258" r:id="rId4"/>
    <p:sldId id="259" r:id="rId5"/>
    <p:sldId id="261" r:id="rId6"/>
    <p:sldId id="262" r:id="rId7"/>
    <p:sldId id="265" r:id="rId8"/>
    <p:sldId id="266" r:id="rId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300"/>
    <a:srgbClr val="F7BE00"/>
    <a:srgbClr val="00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0"/>
    <p:restoredTop sz="94683"/>
  </p:normalViewPr>
  <p:slideViewPr>
    <p:cSldViewPr snapToGrid="0" snapToObjects="1">
      <p:cViewPr>
        <p:scale>
          <a:sx n="117" d="100"/>
          <a:sy n="117" d="100"/>
        </p:scale>
        <p:origin x="2392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"/>
          <p:cNvSpPr/>
          <p:nvPr/>
        </p:nvSpPr>
        <p:spPr>
          <a:xfrm>
            <a:off x="2826" y="-12700"/>
            <a:ext cx="12999147" cy="9779000"/>
          </a:xfrm>
          <a:prstGeom prst="rect">
            <a:avLst/>
          </a:prstGeom>
          <a:solidFill>
            <a:srgbClr val="E65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8CA67C-B5A7-274C-BF0A-8D7A2A8E8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855" y="3827380"/>
            <a:ext cx="6324600" cy="2387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">
            <a:extLst>
              <a:ext uri="{FF2B5EF4-FFF2-40B4-BE49-F238E27FC236}">
                <a16:creationId xmlns:a16="http://schemas.microsoft.com/office/drawing/2014/main" id="{212D0797-9D50-8040-A5A9-0822E735D858}"/>
              </a:ext>
            </a:extLst>
          </p:cNvPr>
          <p:cNvSpPr/>
          <p:nvPr/>
        </p:nvSpPr>
        <p:spPr>
          <a:xfrm>
            <a:off x="-13396" y="1038026"/>
            <a:ext cx="13018196" cy="8715574"/>
          </a:xfrm>
          <a:prstGeom prst="rect">
            <a:avLst/>
          </a:prstGeom>
          <a:solidFill>
            <a:srgbClr val="E65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269790-0500-864A-91EA-702CC8178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888" y="1402080"/>
            <a:ext cx="1828800" cy="1828800"/>
          </a:xfrm>
          <a:prstGeom prst="rect">
            <a:avLst/>
          </a:prstGeom>
        </p:spPr>
      </p:pic>
      <p:sp>
        <p:nvSpPr>
          <p:cNvPr id="130" name="August 27, 2019"/>
          <p:cNvSpPr/>
          <p:nvPr/>
        </p:nvSpPr>
        <p:spPr>
          <a:xfrm>
            <a:off x="10742431" y="685800"/>
            <a:ext cx="1836506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400">
                <a:solidFill>
                  <a:srgbClr val="D56644"/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>
                <a:solidFill>
                  <a:srgbClr val="E65300"/>
                </a:solidFill>
              </a:rPr>
              <a:t>Date</a:t>
            </a:r>
            <a:endParaRPr dirty="0">
              <a:solidFill>
                <a:srgbClr val="E65300"/>
              </a:solidFill>
            </a:endParaRPr>
          </a:p>
        </p:txBody>
      </p:sp>
      <p:sp>
        <p:nvSpPr>
          <p:cNvPr id="131" name="Introductions"/>
          <p:cNvSpPr/>
          <p:nvPr/>
        </p:nvSpPr>
        <p:spPr>
          <a:xfrm>
            <a:off x="1374930" y="4042395"/>
            <a:ext cx="10123885" cy="54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/>
              <a:t>Introduction</a:t>
            </a:r>
          </a:p>
        </p:txBody>
      </p:sp>
      <p:sp>
        <p:nvSpPr>
          <p:cNvPr id="132" name="Today’s Agenda"/>
          <p:cNvSpPr/>
          <p:nvPr/>
        </p:nvSpPr>
        <p:spPr>
          <a:xfrm>
            <a:off x="2276574" y="5058395"/>
            <a:ext cx="9117311" cy="402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/>
              <a:t>Text</a:t>
            </a:r>
            <a:endParaRPr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E4C7781-57C3-4F4C-ADAA-DB50EEAE6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0880" y="-67375"/>
            <a:ext cx="787400" cy="9753600"/>
          </a:xfrm>
          <a:prstGeom prst="rect">
            <a:avLst/>
          </a:prstGeom>
        </p:spPr>
      </p:pic>
      <p:sp>
        <p:nvSpPr>
          <p:cNvPr id="13" name="CBU  Brand  Roll-out">
            <a:extLst>
              <a:ext uri="{FF2B5EF4-FFF2-40B4-BE49-F238E27FC236}">
                <a16:creationId xmlns:a16="http://schemas.microsoft.com/office/drawing/2014/main" id="{0F91B213-BB0F-994D-9504-23FDCC425267}"/>
              </a:ext>
            </a:extLst>
          </p:cNvPr>
          <p:cNvSpPr txBox="1">
            <a:spLocks/>
          </p:cNvSpPr>
          <p:nvPr/>
        </p:nvSpPr>
        <p:spPr>
          <a:xfrm>
            <a:off x="1270000" y="2616200"/>
            <a:ext cx="10123885" cy="1080908"/>
          </a:xfrm>
          <a:prstGeom prst="rect">
            <a:avLst/>
          </a:prstGeom>
        </p:spPr>
        <p:txBody>
          <a:bodyPr anchor="t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lnSpc>
                <a:spcPct val="80000"/>
              </a:lnSpc>
              <a:defRPr sz="64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pPr>
            <a:r>
              <a:rPr lang="en-US" sz="6400" dirty="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Title</a:t>
            </a:r>
          </a:p>
        </p:txBody>
      </p:sp>
      <p:sp>
        <p:nvSpPr>
          <p:cNvPr id="14" name="Cape Breton University">
            <a:extLst>
              <a:ext uri="{FF2B5EF4-FFF2-40B4-BE49-F238E27FC236}">
                <a16:creationId xmlns:a16="http://schemas.microsoft.com/office/drawing/2014/main" id="{E46BEBFF-A66F-F245-B3B1-FC96FE564F8B}"/>
              </a:ext>
            </a:extLst>
          </p:cNvPr>
          <p:cNvSpPr/>
          <p:nvPr/>
        </p:nvSpPr>
        <p:spPr>
          <a:xfrm>
            <a:off x="1270000" y="550890"/>
            <a:ext cx="5954515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800">
                <a:solidFill>
                  <a:srgbClr val="D56644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>
                <a:solidFill>
                  <a:srgbClr val="E65300"/>
                </a:solidFill>
              </a:rPr>
              <a:t>Cape Breton University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"/>
          <p:cNvSpPr/>
          <p:nvPr/>
        </p:nvSpPr>
        <p:spPr>
          <a:xfrm>
            <a:off x="-6698" y="1066800"/>
            <a:ext cx="13018196" cy="8701336"/>
          </a:xfrm>
          <a:prstGeom prst="rect">
            <a:avLst/>
          </a:prstGeom>
          <a:solidFill>
            <a:srgbClr val="00693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7" name="Rectangle"/>
          <p:cNvSpPr/>
          <p:nvPr/>
        </p:nvSpPr>
        <p:spPr>
          <a:xfrm>
            <a:off x="-12700" y="-12700"/>
            <a:ext cx="13030200" cy="1130300"/>
          </a:xfrm>
          <a:prstGeom prst="rect">
            <a:avLst/>
          </a:prstGeom>
          <a:solidFill>
            <a:srgbClr val="F7BE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D4B32-CCB5-A146-8BE2-0DA5FAC9F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888" y="1402080"/>
            <a:ext cx="1828800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50A581-2BC0-2E41-93A5-C05701739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075" y="-61867"/>
            <a:ext cx="787400" cy="9753600"/>
          </a:xfrm>
          <a:prstGeom prst="rect">
            <a:avLst/>
          </a:prstGeom>
        </p:spPr>
      </p:pic>
      <p:sp>
        <p:nvSpPr>
          <p:cNvPr id="11" name="Cape Breton University">
            <a:extLst>
              <a:ext uri="{FF2B5EF4-FFF2-40B4-BE49-F238E27FC236}">
                <a16:creationId xmlns:a16="http://schemas.microsoft.com/office/drawing/2014/main" id="{18257872-E0BD-8E4B-B65A-5C54AAAD35B6}"/>
              </a:ext>
            </a:extLst>
          </p:cNvPr>
          <p:cNvSpPr/>
          <p:nvPr/>
        </p:nvSpPr>
        <p:spPr>
          <a:xfrm>
            <a:off x="1270000" y="550890"/>
            <a:ext cx="5954515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800">
                <a:solidFill>
                  <a:srgbClr val="D56644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>
                <a:solidFill>
                  <a:srgbClr val="E65300"/>
                </a:solidFill>
              </a:rPr>
              <a:t>Cape Breton University</a:t>
            </a:r>
          </a:p>
        </p:txBody>
      </p:sp>
      <p:sp>
        <p:nvSpPr>
          <p:cNvPr id="12" name="CBU  Brand  Roll-out">
            <a:extLst>
              <a:ext uri="{FF2B5EF4-FFF2-40B4-BE49-F238E27FC236}">
                <a16:creationId xmlns:a16="http://schemas.microsoft.com/office/drawing/2014/main" id="{37275A4C-744B-9649-84E5-CF03FE0A10AF}"/>
              </a:ext>
            </a:extLst>
          </p:cNvPr>
          <p:cNvSpPr txBox="1">
            <a:spLocks/>
          </p:cNvSpPr>
          <p:nvPr/>
        </p:nvSpPr>
        <p:spPr>
          <a:xfrm>
            <a:off x="1270000" y="2616200"/>
            <a:ext cx="10123885" cy="3402162"/>
          </a:xfrm>
          <a:prstGeom prst="rect">
            <a:avLst/>
          </a:prstGeom>
        </p:spPr>
        <p:txBody>
          <a:bodyPr anchor="t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lnSpc>
                <a:spcPct val="80000"/>
              </a:lnSpc>
              <a:defRPr sz="64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pPr>
            <a:r>
              <a:rPr lang="en-US" sz="64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Title</a:t>
            </a:r>
            <a:endParaRPr lang="en-US" sz="6400" dirty="0">
              <a:solidFill>
                <a:srgbClr val="FFFFFF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4" name="August 27, 2019">
            <a:extLst>
              <a:ext uri="{FF2B5EF4-FFF2-40B4-BE49-F238E27FC236}">
                <a16:creationId xmlns:a16="http://schemas.microsoft.com/office/drawing/2014/main" id="{CB39A65B-A5BA-5144-910E-3D4596A0035B}"/>
              </a:ext>
            </a:extLst>
          </p:cNvPr>
          <p:cNvSpPr/>
          <p:nvPr/>
        </p:nvSpPr>
        <p:spPr>
          <a:xfrm>
            <a:off x="10742431" y="685800"/>
            <a:ext cx="1836506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400">
                <a:solidFill>
                  <a:srgbClr val="D56644"/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>
                <a:solidFill>
                  <a:srgbClr val="E65300"/>
                </a:solidFill>
              </a:rPr>
              <a:t>Date</a:t>
            </a:r>
            <a:endParaRPr dirty="0">
              <a:solidFill>
                <a:srgbClr val="E65300"/>
              </a:solidFill>
            </a:endParaRPr>
          </a:p>
        </p:txBody>
      </p:sp>
      <p:sp>
        <p:nvSpPr>
          <p:cNvPr id="15" name="Introductions">
            <a:extLst>
              <a:ext uri="{FF2B5EF4-FFF2-40B4-BE49-F238E27FC236}">
                <a16:creationId xmlns:a16="http://schemas.microsoft.com/office/drawing/2014/main" id="{50164AE8-2604-3640-874F-48945748A875}"/>
              </a:ext>
            </a:extLst>
          </p:cNvPr>
          <p:cNvSpPr/>
          <p:nvPr/>
        </p:nvSpPr>
        <p:spPr>
          <a:xfrm>
            <a:off x="1374930" y="4042395"/>
            <a:ext cx="10123885" cy="54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/>
              <a:t>Introduction</a:t>
            </a:r>
          </a:p>
        </p:txBody>
      </p:sp>
      <p:sp>
        <p:nvSpPr>
          <p:cNvPr id="16" name="Today’s Agenda">
            <a:extLst>
              <a:ext uri="{FF2B5EF4-FFF2-40B4-BE49-F238E27FC236}">
                <a16:creationId xmlns:a16="http://schemas.microsoft.com/office/drawing/2014/main" id="{7D77143D-9E5C-044F-818F-669004000A66}"/>
              </a:ext>
            </a:extLst>
          </p:cNvPr>
          <p:cNvSpPr/>
          <p:nvPr/>
        </p:nvSpPr>
        <p:spPr>
          <a:xfrm>
            <a:off x="2276574" y="5058395"/>
            <a:ext cx="9117311" cy="402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400">
                <a:solidFill>
                  <a:srgbClr val="FFFFFF"/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/>
              <a:t>Text</a:t>
            </a: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"/>
          <p:cNvSpPr/>
          <p:nvPr/>
        </p:nvSpPr>
        <p:spPr>
          <a:xfrm>
            <a:off x="2826" y="-12700"/>
            <a:ext cx="12999147" cy="1088430"/>
          </a:xfrm>
          <a:prstGeom prst="rect">
            <a:avLst/>
          </a:prstGeom>
          <a:solidFill>
            <a:srgbClr val="E65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Welcome"/>
          <p:cNvSpPr/>
          <p:nvPr/>
        </p:nvSpPr>
        <p:spPr>
          <a:xfrm>
            <a:off x="1270000" y="2616200"/>
            <a:ext cx="10123885" cy="1414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6400">
                <a:solidFill>
                  <a:srgbClr val="D5664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rPr lang="en-US" dirty="0">
                <a:solidFill>
                  <a:srgbClr val="E65300"/>
                </a:solidFill>
              </a:rPr>
              <a:t>Title</a:t>
            </a:r>
            <a:endParaRPr dirty="0">
              <a:solidFill>
                <a:srgbClr val="E65300"/>
              </a:solidFill>
            </a:endParaRPr>
          </a:p>
        </p:txBody>
      </p:sp>
      <p:sp>
        <p:nvSpPr>
          <p:cNvPr id="146" name="August 27, 2019"/>
          <p:cNvSpPr/>
          <p:nvPr/>
        </p:nvSpPr>
        <p:spPr>
          <a:xfrm>
            <a:off x="10742431" y="8991600"/>
            <a:ext cx="1836506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400">
                <a:solidFill>
                  <a:schemeClr val="accent3">
                    <a:satOff val="18648"/>
                    <a:lumOff val="5971"/>
                  </a:schemeClr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>
                <a:solidFill>
                  <a:srgbClr val="F7BE00"/>
                </a:solidFill>
              </a:rPr>
              <a:t>Date </a:t>
            </a:r>
            <a:endParaRPr dirty="0">
              <a:solidFill>
                <a:srgbClr val="F7BE00"/>
              </a:solidFill>
            </a:endParaRPr>
          </a:p>
        </p:txBody>
      </p:sp>
      <p:sp>
        <p:nvSpPr>
          <p:cNvPr id="147" name="Introductions"/>
          <p:cNvSpPr/>
          <p:nvPr/>
        </p:nvSpPr>
        <p:spPr>
          <a:xfrm>
            <a:off x="1344950" y="4042395"/>
            <a:ext cx="10123885" cy="54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400">
                <a:solidFill>
                  <a:srgbClr val="3D6E48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lang="en-US" dirty="0">
                <a:solidFill>
                  <a:srgbClr val="006937"/>
                </a:solidFill>
              </a:rPr>
              <a:t>Header</a:t>
            </a:r>
            <a:endParaRPr dirty="0">
              <a:solidFill>
                <a:srgbClr val="006937"/>
              </a:solidFill>
            </a:endParaRPr>
          </a:p>
        </p:txBody>
      </p:sp>
      <p:sp>
        <p:nvSpPr>
          <p:cNvPr id="148" name="Today’s Agenda"/>
          <p:cNvSpPr/>
          <p:nvPr/>
        </p:nvSpPr>
        <p:spPr>
          <a:xfrm>
            <a:off x="2276574" y="5058395"/>
            <a:ext cx="9117311" cy="4025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>
                <a:solidFill>
                  <a:srgbClr val="006937"/>
                </a:solidFill>
              </a:rPr>
              <a:t>Text</a:t>
            </a:r>
            <a:endParaRPr dirty="0">
              <a:solidFill>
                <a:srgbClr val="006937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A96F1-232B-9C4D-A6A8-057E42C81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315" y="9364579"/>
            <a:ext cx="2552700" cy="45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0F6ECE-2606-3F45-B828-15634D7D5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363" y="238091"/>
            <a:ext cx="628316" cy="685934"/>
          </a:xfrm>
          <a:prstGeom prst="rect">
            <a:avLst/>
          </a:prstGeom>
        </p:spPr>
      </p:pic>
      <p:sp>
        <p:nvSpPr>
          <p:cNvPr id="10" name="Cape Breton University">
            <a:extLst>
              <a:ext uri="{FF2B5EF4-FFF2-40B4-BE49-F238E27FC236}">
                <a16:creationId xmlns:a16="http://schemas.microsoft.com/office/drawing/2014/main" id="{229FDD17-59CA-D843-8FF9-F3CEF9E5DD6B}"/>
              </a:ext>
            </a:extLst>
          </p:cNvPr>
          <p:cNvSpPr/>
          <p:nvPr/>
        </p:nvSpPr>
        <p:spPr>
          <a:xfrm>
            <a:off x="1270000" y="550890"/>
            <a:ext cx="5954515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800">
                <a:solidFill>
                  <a:srgbClr val="D56644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Cape Breton University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onger Headline goes here"/>
          <p:cNvSpPr/>
          <p:nvPr/>
        </p:nvSpPr>
        <p:spPr>
          <a:xfrm>
            <a:off x="1270000" y="2162050"/>
            <a:ext cx="10123885" cy="1414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rgbClr val="D5664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rPr dirty="0">
                <a:solidFill>
                  <a:srgbClr val="E65300"/>
                </a:solidFill>
              </a:rPr>
              <a:t>Longer Headline goes here</a:t>
            </a:r>
          </a:p>
        </p:txBody>
      </p:sp>
      <p:sp>
        <p:nvSpPr>
          <p:cNvPr id="158" name="August 27, 2019"/>
          <p:cNvSpPr/>
          <p:nvPr/>
        </p:nvSpPr>
        <p:spPr>
          <a:xfrm>
            <a:off x="10742431" y="8991600"/>
            <a:ext cx="1836506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400">
                <a:solidFill>
                  <a:schemeClr val="accent3">
                    <a:satOff val="18648"/>
                    <a:lumOff val="5971"/>
                  </a:schemeClr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>
                <a:solidFill>
                  <a:srgbClr val="F7BE00"/>
                </a:solidFill>
              </a:rPr>
              <a:t>Date</a:t>
            </a:r>
            <a:endParaRPr dirty="0">
              <a:solidFill>
                <a:srgbClr val="F7BE00"/>
              </a:solidFill>
            </a:endParaRPr>
          </a:p>
        </p:txBody>
      </p:sp>
      <p:sp>
        <p:nvSpPr>
          <p:cNvPr id="159" name="More  bullet points can be broken onto two lines."/>
          <p:cNvSpPr/>
          <p:nvPr/>
        </p:nvSpPr>
        <p:spPr>
          <a:xfrm>
            <a:off x="1270000" y="3420095"/>
            <a:ext cx="10123885" cy="54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400">
                <a:solidFill>
                  <a:srgbClr val="3D6E48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>
                <a:solidFill>
                  <a:srgbClr val="006937"/>
                </a:solidFill>
              </a:rPr>
              <a:t>More  bullet points can be broken onto two lines.</a:t>
            </a:r>
          </a:p>
        </p:txBody>
      </p:sp>
      <p:sp>
        <p:nvSpPr>
          <p:cNvPr id="160" name="Bullet points go here…"/>
          <p:cNvSpPr/>
          <p:nvPr/>
        </p:nvSpPr>
        <p:spPr>
          <a:xfrm>
            <a:off x="1270000" y="4270957"/>
            <a:ext cx="4783287" cy="4025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>
                <a:solidFill>
                  <a:srgbClr val="006937"/>
                </a:solidFill>
              </a:rPr>
              <a:t>Bullet points go here</a:t>
            </a:r>
          </a:p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endParaRPr>
              <a:solidFill>
                <a:srgbClr val="006937"/>
              </a:solidFill>
            </a:endParaRPr>
          </a:p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>
                <a:solidFill>
                  <a:srgbClr val="006937"/>
                </a:solidFill>
              </a:rPr>
              <a:t>Bullet points go here and longer lines break on two lines.</a:t>
            </a:r>
          </a:p>
        </p:txBody>
      </p:sp>
      <p:sp>
        <p:nvSpPr>
          <p:cNvPr id="163" name="Bullet points go here…"/>
          <p:cNvSpPr/>
          <p:nvPr/>
        </p:nvSpPr>
        <p:spPr>
          <a:xfrm>
            <a:off x="6515100" y="4270957"/>
            <a:ext cx="4783287" cy="4025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>
                <a:solidFill>
                  <a:srgbClr val="006937"/>
                </a:solidFill>
              </a:rPr>
              <a:t>Bullet points go here</a:t>
            </a:r>
          </a:p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endParaRPr>
              <a:solidFill>
                <a:srgbClr val="006937"/>
              </a:solidFill>
            </a:endParaRPr>
          </a:p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>
                <a:solidFill>
                  <a:srgbClr val="006937"/>
                </a:solidFill>
              </a:rPr>
              <a:t>Bullet points go 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A839ED-E584-294D-8E95-0704EF984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315" y="9364579"/>
            <a:ext cx="2552700" cy="457200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DCBEBCD-B518-7B41-8DEF-0A365B19A296}"/>
              </a:ext>
            </a:extLst>
          </p:cNvPr>
          <p:cNvSpPr/>
          <p:nvPr/>
        </p:nvSpPr>
        <p:spPr>
          <a:xfrm>
            <a:off x="2826" y="-12700"/>
            <a:ext cx="12999147" cy="1088430"/>
          </a:xfrm>
          <a:prstGeom prst="rect">
            <a:avLst/>
          </a:prstGeom>
          <a:solidFill>
            <a:srgbClr val="E65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CB57A1-6080-D441-8263-32F8DAD8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363" y="238091"/>
            <a:ext cx="628316" cy="685934"/>
          </a:xfrm>
          <a:prstGeom prst="rect">
            <a:avLst/>
          </a:prstGeom>
        </p:spPr>
      </p:pic>
      <p:sp>
        <p:nvSpPr>
          <p:cNvPr id="17" name="Cape Breton University">
            <a:extLst>
              <a:ext uri="{FF2B5EF4-FFF2-40B4-BE49-F238E27FC236}">
                <a16:creationId xmlns:a16="http://schemas.microsoft.com/office/drawing/2014/main" id="{2374CD18-6AF2-8646-AA55-63657DA28A63}"/>
              </a:ext>
            </a:extLst>
          </p:cNvPr>
          <p:cNvSpPr/>
          <p:nvPr/>
        </p:nvSpPr>
        <p:spPr>
          <a:xfrm>
            <a:off x="1270000" y="550890"/>
            <a:ext cx="5366327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800">
                <a:solidFill>
                  <a:srgbClr val="D56644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Cape Breton University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onger Headline goes here"/>
          <p:cNvSpPr/>
          <p:nvPr/>
        </p:nvSpPr>
        <p:spPr>
          <a:xfrm>
            <a:off x="1270000" y="2162050"/>
            <a:ext cx="10123885" cy="1414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lnSpc>
                <a:spcPct val="80000"/>
              </a:lnSpc>
              <a:defRPr sz="4800">
                <a:solidFill>
                  <a:srgbClr val="D56644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rPr dirty="0">
                <a:solidFill>
                  <a:srgbClr val="E65300"/>
                </a:solidFill>
              </a:rPr>
              <a:t>Longer Headline goes here</a:t>
            </a:r>
          </a:p>
        </p:txBody>
      </p:sp>
      <p:sp>
        <p:nvSpPr>
          <p:cNvPr id="168" name="August 27, 2019"/>
          <p:cNvSpPr/>
          <p:nvPr/>
        </p:nvSpPr>
        <p:spPr>
          <a:xfrm>
            <a:off x="10742431" y="8991600"/>
            <a:ext cx="1836506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400">
                <a:solidFill>
                  <a:schemeClr val="accent3">
                    <a:satOff val="18648"/>
                    <a:lumOff val="5971"/>
                  </a:schemeClr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>
                <a:solidFill>
                  <a:srgbClr val="F7BE00"/>
                </a:solidFill>
              </a:rPr>
              <a:t>Date</a:t>
            </a:r>
            <a:endParaRPr dirty="0">
              <a:solidFill>
                <a:srgbClr val="F7BE00"/>
              </a:solidFill>
            </a:endParaRPr>
          </a:p>
        </p:txBody>
      </p:sp>
      <p:sp>
        <p:nvSpPr>
          <p:cNvPr id="169" name="Subhead goes here"/>
          <p:cNvSpPr/>
          <p:nvPr/>
        </p:nvSpPr>
        <p:spPr>
          <a:xfrm>
            <a:off x="1270000" y="3420095"/>
            <a:ext cx="10123885" cy="54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2400">
                <a:solidFill>
                  <a:srgbClr val="3D6E48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>
                <a:solidFill>
                  <a:srgbClr val="006937"/>
                </a:solidFill>
              </a:rPr>
              <a:t>Subhead goes here</a:t>
            </a:r>
          </a:p>
        </p:txBody>
      </p:sp>
      <p:sp>
        <p:nvSpPr>
          <p:cNvPr id="170" name="Bullet points go here…"/>
          <p:cNvSpPr/>
          <p:nvPr/>
        </p:nvSpPr>
        <p:spPr>
          <a:xfrm>
            <a:off x="1270000" y="4270957"/>
            <a:ext cx="10464800" cy="4025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>
                <a:solidFill>
                  <a:srgbClr val="006937"/>
                </a:solidFill>
              </a:rPr>
              <a:t>Bullet points go here</a:t>
            </a:r>
          </a:p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endParaRPr>
              <a:solidFill>
                <a:srgbClr val="006937"/>
              </a:solidFill>
            </a:endParaRPr>
          </a:p>
          <a:p>
            <a:pPr marL="296333" indent="-296333" algn="l">
              <a:buSzPct val="75000"/>
              <a:buChar char="•"/>
              <a:defRPr sz="2400">
                <a:solidFill>
                  <a:srgbClr val="3D6E48"/>
                </a:solidFill>
                <a:latin typeface="Gibson"/>
                <a:ea typeface="Gibson"/>
                <a:cs typeface="Gibson"/>
                <a:sym typeface="Gibson"/>
              </a:defRPr>
            </a:pPr>
            <a:r>
              <a:rPr>
                <a:solidFill>
                  <a:srgbClr val="006937"/>
                </a:solidFill>
              </a:rPr>
              <a:t>Bullet points go here and longer lines break on two lines.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5E6EEC-1F3D-4C49-B1A8-890B4B23A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315" y="9364579"/>
            <a:ext cx="2552700" cy="457200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1CDD44A4-4644-554E-A55F-8F41EEA3016B}"/>
              </a:ext>
            </a:extLst>
          </p:cNvPr>
          <p:cNvSpPr/>
          <p:nvPr/>
        </p:nvSpPr>
        <p:spPr>
          <a:xfrm>
            <a:off x="2826" y="-12700"/>
            <a:ext cx="12999147" cy="1088430"/>
          </a:xfrm>
          <a:prstGeom prst="rect">
            <a:avLst/>
          </a:prstGeom>
          <a:solidFill>
            <a:srgbClr val="E65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408ADB-EBB5-F740-97A0-961FA8E16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5363" y="238091"/>
            <a:ext cx="628316" cy="685934"/>
          </a:xfrm>
          <a:prstGeom prst="rect">
            <a:avLst/>
          </a:prstGeom>
        </p:spPr>
      </p:pic>
      <p:sp>
        <p:nvSpPr>
          <p:cNvPr id="13" name="Cape Breton University">
            <a:extLst>
              <a:ext uri="{FF2B5EF4-FFF2-40B4-BE49-F238E27FC236}">
                <a16:creationId xmlns:a16="http://schemas.microsoft.com/office/drawing/2014/main" id="{2435CC4C-31C5-9544-9D92-81BF2E0C8A1A}"/>
              </a:ext>
            </a:extLst>
          </p:cNvPr>
          <p:cNvSpPr/>
          <p:nvPr/>
        </p:nvSpPr>
        <p:spPr>
          <a:xfrm>
            <a:off x="1270000" y="550890"/>
            <a:ext cx="5574145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800">
                <a:solidFill>
                  <a:srgbClr val="D56644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Cape Breton University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DSCF7677.jpg" descr="DSCF76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3913" y="-7409"/>
            <a:ext cx="14652626" cy="97684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03" y="1209033"/>
            <a:ext cx="10282994" cy="7335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79667D-F117-C04E-A72E-045285F2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15" y="5907259"/>
            <a:ext cx="1400158" cy="1400158"/>
          </a:xfrm>
          <a:prstGeom prst="rect">
            <a:avLst/>
          </a:prstGeom>
        </p:spPr>
      </p:pic>
      <p:sp>
        <p:nvSpPr>
          <p:cNvPr id="189" name="Text can  go in this position…"/>
          <p:cNvSpPr/>
          <p:nvPr/>
        </p:nvSpPr>
        <p:spPr>
          <a:xfrm>
            <a:off x="419100" y="2581895"/>
            <a:ext cx="2882454" cy="2155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lnSpc>
                <a:spcPct val="90000"/>
              </a:lnSpc>
              <a:defRPr cap="all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pPr>
            <a:r>
              <a:rPr dirty="0"/>
              <a:t>Text can </a:t>
            </a:r>
            <a:br>
              <a:rPr dirty="0"/>
            </a:br>
            <a:r>
              <a:rPr dirty="0"/>
              <a:t>go in this position</a:t>
            </a:r>
          </a:p>
          <a:p>
            <a:pPr algn="l">
              <a:lnSpc>
                <a:spcPct val="90000"/>
              </a:lnSpc>
              <a:defRPr cap="all">
                <a:solidFill>
                  <a:srgbClr val="FFFFFF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pPr>
            <a:r>
              <a:rPr dirty="0"/>
              <a:t>right here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"/>
          <p:cNvSpPr/>
          <p:nvPr/>
        </p:nvSpPr>
        <p:spPr>
          <a:xfrm>
            <a:off x="-6698" y="1066800"/>
            <a:ext cx="13018196" cy="8701336"/>
          </a:xfrm>
          <a:prstGeom prst="rect">
            <a:avLst/>
          </a:prstGeom>
          <a:solidFill>
            <a:srgbClr val="E653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3" name="Rectangle"/>
          <p:cNvSpPr/>
          <p:nvPr/>
        </p:nvSpPr>
        <p:spPr>
          <a:xfrm>
            <a:off x="-12700" y="-12700"/>
            <a:ext cx="13030200" cy="1130300"/>
          </a:xfrm>
          <a:prstGeom prst="rect">
            <a:avLst/>
          </a:prstGeom>
          <a:solidFill>
            <a:srgbClr val="F7BE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6" name="Thank You"/>
          <p:cNvSpPr/>
          <p:nvPr/>
        </p:nvSpPr>
        <p:spPr>
          <a:xfrm>
            <a:off x="1270000" y="4206403"/>
            <a:ext cx="10123885" cy="1340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>
              <a:lnSpc>
                <a:spcPct val="80000"/>
              </a:lnSpc>
              <a:defRPr sz="6400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1pPr>
          </a:lstStyle>
          <a:p>
            <a:r>
              <a:t>Thank You</a:t>
            </a:r>
          </a:p>
        </p:txBody>
      </p:sp>
      <p:sp>
        <p:nvSpPr>
          <p:cNvPr id="197" name="August 22, 2019"/>
          <p:cNvSpPr/>
          <p:nvPr/>
        </p:nvSpPr>
        <p:spPr>
          <a:xfrm>
            <a:off x="10742431" y="685800"/>
            <a:ext cx="1836506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r">
              <a:defRPr sz="1400">
                <a:solidFill>
                  <a:srgbClr val="FFFFFF"/>
                </a:solidFill>
                <a:latin typeface="Gibson"/>
                <a:ea typeface="Gibson"/>
                <a:cs typeface="Gibson"/>
                <a:sym typeface="Gibson"/>
              </a:defRPr>
            </a:lvl1pPr>
          </a:lstStyle>
          <a:p>
            <a:r>
              <a:rPr lang="en-US" dirty="0"/>
              <a:t>Date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262580-2122-BE4F-870A-61B7F7F6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143" y="5832911"/>
            <a:ext cx="1256297" cy="13715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C7F502-CF3C-AB44-943B-8C3ABB20A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0888" y="1402080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1F1E0B-D7B4-4E44-AC8F-A4CCC53D2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0880" y="-67375"/>
            <a:ext cx="787400" cy="9753600"/>
          </a:xfrm>
          <a:prstGeom prst="rect">
            <a:avLst/>
          </a:prstGeom>
        </p:spPr>
      </p:pic>
      <p:sp>
        <p:nvSpPr>
          <p:cNvPr id="13" name="Cape Breton University">
            <a:extLst>
              <a:ext uri="{FF2B5EF4-FFF2-40B4-BE49-F238E27FC236}">
                <a16:creationId xmlns:a16="http://schemas.microsoft.com/office/drawing/2014/main" id="{7E001362-129B-E241-81F8-A49E152C5488}"/>
              </a:ext>
            </a:extLst>
          </p:cNvPr>
          <p:cNvSpPr/>
          <p:nvPr/>
        </p:nvSpPr>
        <p:spPr>
          <a:xfrm>
            <a:off x="1270001" y="550890"/>
            <a:ext cx="5679440" cy="377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algn="l">
              <a:defRPr sz="1800">
                <a:solidFill>
                  <a:srgbClr val="D56644"/>
                </a:solidFill>
                <a:latin typeface="Gibson SemiBold"/>
                <a:ea typeface="Gibson SemiBold"/>
                <a:cs typeface="Gibson SemiBold"/>
                <a:sym typeface="Gibson SemiBold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Cape Breton University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98</Words>
  <Application>Microsoft Macintosh PowerPoint</Application>
  <PresentationFormat>Custom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Gibson</vt:lpstr>
      <vt:lpstr>Gibson SemiBold</vt:lpstr>
      <vt:lpstr>Helvetica</vt:lpstr>
      <vt:lpstr>Helvetica Light</vt:lpstr>
      <vt:lpstr>Helvetica Neue</vt:lpstr>
      <vt:lpstr>Roboto Slab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CBU  Brand  Roll-out</dc:title>
  <cp:lastModifiedBy>Chad Aucoin</cp:lastModifiedBy>
  <cp:revision>17</cp:revision>
  <dcterms:modified xsi:type="dcterms:W3CDTF">2019-09-03T14:56:04Z</dcterms:modified>
</cp:coreProperties>
</file>